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2D93"/>
    <a:srgbClr val="FFC7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66"/>
    <p:restoredTop sz="94674"/>
  </p:normalViewPr>
  <p:slideViewPr>
    <p:cSldViewPr snapToGrid="0">
      <p:cViewPr varScale="1">
        <p:scale>
          <a:sx n="87" d="100"/>
          <a:sy n="87" d="100"/>
        </p:scale>
        <p:origin x="98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03F93E-7217-AE40-A4DD-98A7EF3C3F2A}" type="datetimeFigureOut">
              <a:rPr lang="es-EC" smtClean="0"/>
              <a:t>20/8/2025</a:t>
            </a:fld>
            <a:endParaRPr lang="es-EC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3C0D2B-3B2A-6843-8BB2-DC517C07D247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9223069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3C0D2B-3B2A-6843-8BB2-DC517C07D247}" type="slidenum">
              <a:rPr lang="es-EC" smtClean="0"/>
              <a:t>2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886473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55346F25-2BC1-86F0-B34D-8FECA7DF41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184723B7-C08E-DA89-2901-6DCFEC5CD6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30BC27F4-DECF-94A0-7FE1-133B0A3FAB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E38E2-8CD1-214B-8036-CC600787765A}" type="datetimeFigureOut">
              <a:rPr lang="es-EC" smtClean="0"/>
              <a:t>20/8/2025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5425F38B-DB12-97FF-8795-3707E5B829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637137B9-B6CA-7C03-3FF3-6EDBF4E768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AC17-E518-6942-9915-53B51B2DAB8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218494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B3B395E4-3A8F-7B7F-DA0B-265622CC33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="" xmlns:a16="http://schemas.microsoft.com/office/drawing/2014/main" id="{00D4A101-72A2-ACD0-42DD-CB621D39D0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3C5987FE-041C-1A27-85C8-E9CB4530D4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E38E2-8CD1-214B-8036-CC600787765A}" type="datetimeFigureOut">
              <a:rPr lang="es-EC" smtClean="0"/>
              <a:t>20/8/2025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DA0B8987-417E-BBEB-E587-C7A50481F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083C0155-F751-2AA3-9374-6F7C2125A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AC17-E518-6942-9915-53B51B2DAB8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0831249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="" xmlns:a16="http://schemas.microsoft.com/office/drawing/2014/main" id="{C62E5E9A-248B-BEE7-E138-94F035A263E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="" xmlns:a16="http://schemas.microsoft.com/office/drawing/2014/main" id="{3796C933-7F79-E5AB-3E6A-4FB1CA3914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43B58367-8DEE-170B-3EDD-F7B89DC7CE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E38E2-8CD1-214B-8036-CC600787765A}" type="datetimeFigureOut">
              <a:rPr lang="es-EC" smtClean="0"/>
              <a:t>20/8/2025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765FA7B5-431A-0B38-0BFC-DD198E627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2AC45648-E844-F7F9-3B5C-1755CB2E7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AC17-E518-6942-9915-53B51B2DAB8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388341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F9C7DE1E-0258-A075-C970-1E56A6C29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="" xmlns:a16="http://schemas.microsoft.com/office/drawing/2014/main" id="{226AF9BF-1403-4E19-0232-09451852BC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AD152515-F4F1-51C9-BE5A-A8106C23E6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E38E2-8CD1-214B-8036-CC600787765A}" type="datetimeFigureOut">
              <a:rPr lang="es-EC" smtClean="0"/>
              <a:t>20/8/2025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377DA65A-5ADA-4957-7F7C-B7918FBBA1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C5514894-A284-E4E5-F3FF-831F0EA38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AC17-E518-6942-9915-53B51B2DAB8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059898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BFD92782-BEED-D88D-4396-7067ED8CAD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39EE9F7E-23D6-C3AB-940C-21FC8CF706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3CC2CC2B-361C-3E42-AD1C-E1F29D492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E38E2-8CD1-214B-8036-CC600787765A}" type="datetimeFigureOut">
              <a:rPr lang="es-EC" smtClean="0"/>
              <a:t>20/8/2025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CB3AC9F8-D713-D60A-C50F-C1D42BA14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2A52E9D3-2365-233C-4C36-ED5C14B47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AC17-E518-6942-9915-53B51B2DAB8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952994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626B0511-8BF4-75FB-FEBF-5D3D2D7852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="" xmlns:a16="http://schemas.microsoft.com/office/drawing/2014/main" id="{BAE51A95-5BE1-2164-8FE9-2859E9CDB9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contenido 3">
            <a:extLst>
              <a:ext uri="{FF2B5EF4-FFF2-40B4-BE49-F238E27FC236}">
                <a16:creationId xmlns="" xmlns:a16="http://schemas.microsoft.com/office/drawing/2014/main" id="{1429CED5-D6B4-EF47-4E0E-A6CD67C4DC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5" name="Marcador de fecha 4">
            <a:extLst>
              <a:ext uri="{FF2B5EF4-FFF2-40B4-BE49-F238E27FC236}">
                <a16:creationId xmlns="" xmlns:a16="http://schemas.microsoft.com/office/drawing/2014/main" id="{9221C6D9-10DD-7292-D50C-07FF634DA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E38E2-8CD1-214B-8036-CC600787765A}" type="datetimeFigureOut">
              <a:rPr lang="es-EC" smtClean="0"/>
              <a:t>20/8/2025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="" xmlns:a16="http://schemas.microsoft.com/office/drawing/2014/main" id="{7A2DE3BC-DC31-A3FA-CFF5-3268D6C074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="" xmlns:a16="http://schemas.microsoft.com/office/drawing/2014/main" id="{F285AF61-A67A-DCBA-5D8D-C0C9D6364E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AC17-E518-6942-9915-53B51B2DAB8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195844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80C9D2B5-96AE-1614-05A5-29AF4A58A2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8CE97EAF-AFBD-6627-9CBF-47FB242CA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="" xmlns:a16="http://schemas.microsoft.com/office/drawing/2014/main" id="{16132775-879E-DD76-F035-8E0C16D7CA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5" name="Marcador de texto 4">
            <a:extLst>
              <a:ext uri="{FF2B5EF4-FFF2-40B4-BE49-F238E27FC236}">
                <a16:creationId xmlns="" xmlns:a16="http://schemas.microsoft.com/office/drawing/2014/main" id="{CDBC8DC9-FC7E-03DE-6DBB-E222C0EE77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="" xmlns:a16="http://schemas.microsoft.com/office/drawing/2014/main" id="{8C00D699-1771-8AD4-705F-56AD1CC7CD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7" name="Marcador de fecha 6">
            <a:extLst>
              <a:ext uri="{FF2B5EF4-FFF2-40B4-BE49-F238E27FC236}">
                <a16:creationId xmlns="" xmlns:a16="http://schemas.microsoft.com/office/drawing/2014/main" id="{625AFEE5-319F-A2AD-E31E-3E4B955256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E38E2-8CD1-214B-8036-CC600787765A}" type="datetimeFigureOut">
              <a:rPr lang="es-EC" smtClean="0"/>
              <a:t>20/8/2025</a:t>
            </a:fld>
            <a:endParaRPr lang="es-EC"/>
          </a:p>
        </p:txBody>
      </p:sp>
      <p:sp>
        <p:nvSpPr>
          <p:cNvPr id="8" name="Marcador de pie de página 7">
            <a:extLst>
              <a:ext uri="{FF2B5EF4-FFF2-40B4-BE49-F238E27FC236}">
                <a16:creationId xmlns="" xmlns:a16="http://schemas.microsoft.com/office/drawing/2014/main" id="{B562BC96-8129-04A7-077D-30B1D8957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="" xmlns:a16="http://schemas.microsoft.com/office/drawing/2014/main" id="{B2850C51-FE30-CC3B-0DF8-C0FC80D85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AC17-E518-6942-9915-53B51B2DAB8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245008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5EF8E55B-D9AF-72C4-B277-596070C0A5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fecha 2">
            <a:extLst>
              <a:ext uri="{FF2B5EF4-FFF2-40B4-BE49-F238E27FC236}">
                <a16:creationId xmlns="" xmlns:a16="http://schemas.microsoft.com/office/drawing/2014/main" id="{49C9F73A-34DF-19E8-930C-25D0F93427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E38E2-8CD1-214B-8036-CC600787765A}" type="datetimeFigureOut">
              <a:rPr lang="es-EC" smtClean="0"/>
              <a:t>20/8/2025</a:t>
            </a:fld>
            <a:endParaRPr lang="es-EC"/>
          </a:p>
        </p:txBody>
      </p:sp>
      <p:sp>
        <p:nvSpPr>
          <p:cNvPr id="4" name="Marcador de pie de página 3">
            <a:extLst>
              <a:ext uri="{FF2B5EF4-FFF2-40B4-BE49-F238E27FC236}">
                <a16:creationId xmlns="" xmlns:a16="http://schemas.microsoft.com/office/drawing/2014/main" id="{CC18D998-D993-32DA-59C0-FB3DD349CE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="" xmlns:a16="http://schemas.microsoft.com/office/drawing/2014/main" id="{C3CC42A3-E728-D7A1-1DCA-0C38B06043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AC17-E518-6942-9915-53B51B2DAB8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821709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="" xmlns:a16="http://schemas.microsoft.com/office/drawing/2014/main" id="{5D75EA27-B0AF-6126-9994-0CB4B51B62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E38E2-8CD1-214B-8036-CC600787765A}" type="datetimeFigureOut">
              <a:rPr lang="es-EC" smtClean="0"/>
              <a:t>20/8/2025</a:t>
            </a:fld>
            <a:endParaRPr lang="es-EC"/>
          </a:p>
        </p:txBody>
      </p:sp>
      <p:sp>
        <p:nvSpPr>
          <p:cNvPr id="3" name="Marcador de pie de página 2">
            <a:extLst>
              <a:ext uri="{FF2B5EF4-FFF2-40B4-BE49-F238E27FC236}">
                <a16:creationId xmlns="" xmlns:a16="http://schemas.microsoft.com/office/drawing/2014/main" id="{DA090E00-67A4-AB5E-4BCF-D396510272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="" xmlns:a16="http://schemas.microsoft.com/office/drawing/2014/main" id="{8DA6FE85-CF0A-A61B-7166-37BA9CA307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AC17-E518-6942-9915-53B51B2DAB8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8240677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D937EAB0-41BF-4711-E5EB-0169309EFA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="" xmlns:a16="http://schemas.microsoft.com/office/drawing/2014/main" id="{1A3952A4-99B0-BB43-2129-31DF6B4B73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C4B0B186-2E7F-A295-A698-63FA1C6002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="" xmlns:a16="http://schemas.microsoft.com/office/drawing/2014/main" id="{33260E8C-DC55-1D75-2F59-880877538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E38E2-8CD1-214B-8036-CC600787765A}" type="datetimeFigureOut">
              <a:rPr lang="es-EC" smtClean="0"/>
              <a:t>20/8/2025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="" xmlns:a16="http://schemas.microsoft.com/office/drawing/2014/main" id="{DB837411-8394-7846-51A2-735BA4B179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="" xmlns:a16="http://schemas.microsoft.com/office/drawing/2014/main" id="{4627F727-8C63-9E62-3005-D8DE7BD9E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AC17-E518-6942-9915-53B51B2DAB8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451627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211FD4A5-2815-0715-BE6A-ED798C6277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="" xmlns:a16="http://schemas.microsoft.com/office/drawing/2014/main" id="{6CEFC399-02AF-F5DE-EBBB-C091BB2EA7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C270B8C7-91BC-E305-3D19-80305D46B6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="" xmlns:a16="http://schemas.microsoft.com/office/drawing/2014/main" id="{07DD55C8-7229-6006-65E0-9F22FC624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E38E2-8CD1-214B-8036-CC600787765A}" type="datetimeFigureOut">
              <a:rPr lang="es-EC" smtClean="0"/>
              <a:t>20/8/2025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="" xmlns:a16="http://schemas.microsoft.com/office/drawing/2014/main" id="{B7A83BA8-C3C0-3678-E05C-A887AE2ADD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="" xmlns:a16="http://schemas.microsoft.com/office/drawing/2014/main" id="{B971B54B-C4AC-A6B5-01FC-BD951F772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AC17-E518-6942-9915-53B51B2DAB8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883731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="" xmlns:a16="http://schemas.microsoft.com/office/drawing/2014/main" id="{84ADFCD2-7EA4-D8B1-644E-6B1D3239A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FC634A4B-6143-6207-279D-2E105AE5DD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D1907B03-9DC8-2F4D-C2E2-9CAA2F1058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6E38E2-8CD1-214B-8036-CC600787765A}" type="datetimeFigureOut">
              <a:rPr lang="es-EC" smtClean="0"/>
              <a:t>20/8/2025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08488A29-2FC1-F693-B753-3254BD88B1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50F70BCB-741F-80A7-530D-E445A52815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90AC17-E518-6942-9915-53B51B2DAB8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273338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="" xmlns:a16="http://schemas.microsoft.com/office/drawing/2014/main" id="{D1073DA8-9CB6-46E4-0222-17392C17AC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5778500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="" xmlns:a16="http://schemas.microsoft.com/office/drawing/2014/main" id="{D7D94FA1-8091-74ED-00E3-5A1D75C2C2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2579" y="5539319"/>
            <a:ext cx="2453821" cy="478362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="" xmlns:a16="http://schemas.microsoft.com/office/drawing/2014/main" id="{D2EFBFAA-2E15-B762-FF92-03F3D0BAC680}"/>
              </a:ext>
            </a:extLst>
          </p:cNvPr>
          <p:cNvSpPr txBox="1"/>
          <p:nvPr/>
        </p:nvSpPr>
        <p:spPr>
          <a:xfrm>
            <a:off x="1032051" y="1877784"/>
            <a:ext cx="2613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Título de la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="" xmlns:a16="http://schemas.microsoft.com/office/drawing/2014/main" id="{AFF8FC52-9D15-E714-8A95-804D1E52CF6B}"/>
              </a:ext>
            </a:extLst>
          </p:cNvPr>
          <p:cNvSpPr txBox="1"/>
          <p:nvPr/>
        </p:nvSpPr>
        <p:spPr>
          <a:xfrm>
            <a:off x="1032051" y="2390371"/>
            <a:ext cx="52951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Presentación</a:t>
            </a:r>
          </a:p>
        </p:txBody>
      </p:sp>
      <p:sp>
        <p:nvSpPr>
          <p:cNvPr id="2" name="Paralelogramo 1">
            <a:extLst>
              <a:ext uri="{FF2B5EF4-FFF2-40B4-BE49-F238E27FC236}">
                <a16:creationId xmlns="" xmlns:a16="http://schemas.microsoft.com/office/drawing/2014/main" id="{14A17FD7-7B24-5F4C-DC19-5C8423C6FD30}"/>
              </a:ext>
            </a:extLst>
          </p:cNvPr>
          <p:cNvSpPr/>
          <p:nvPr/>
        </p:nvSpPr>
        <p:spPr>
          <a:xfrm>
            <a:off x="349321" y="-14555"/>
            <a:ext cx="5130231" cy="697154"/>
          </a:xfrm>
          <a:prstGeom prst="parallelogram">
            <a:avLst/>
          </a:prstGeom>
          <a:solidFill>
            <a:srgbClr val="FFC7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9" name="CuadroTexto 18">
            <a:extLst>
              <a:ext uri="{FF2B5EF4-FFF2-40B4-BE49-F238E27FC236}">
                <a16:creationId xmlns="" xmlns:a16="http://schemas.microsoft.com/office/drawing/2014/main" id="{E5F72BDF-505D-EDBE-9EA7-98219285D616}"/>
              </a:ext>
            </a:extLst>
          </p:cNvPr>
          <p:cNvSpPr txBox="1"/>
          <p:nvPr/>
        </p:nvSpPr>
        <p:spPr>
          <a:xfrm>
            <a:off x="521421" y="36267"/>
            <a:ext cx="49581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i="1" dirty="0" smtClean="0">
                <a:solidFill>
                  <a:srgbClr val="2D2D93"/>
                </a:solidFill>
                <a:latin typeface="Montserrat" pitchFamily="2" charset="77"/>
              </a:rPr>
              <a:t>Hospital Gineco Obstétrico Pediátrico de Nueva Aurora Luz  Elena Arismendi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="" xmlns:a16="http://schemas.microsoft.com/office/drawing/2014/main" id="{85AF6092-80F7-1E08-96F2-0C585BB558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7400" y="5778500"/>
            <a:ext cx="2997200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406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2142F572-C5C2-D944-15ED-EAA70FFC86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="" xmlns:a16="http://schemas.microsoft.com/office/drawing/2014/main" id="{715DAE7C-4F89-C401-D9D6-C83BF04E86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00" y="-12132"/>
            <a:ext cx="12310486" cy="691515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="" xmlns:a16="http://schemas.microsoft.com/office/drawing/2014/main" id="{0A4757F5-5296-BF9B-0F10-1F8F4A5BBE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5702157"/>
            <a:ext cx="12355285" cy="1212993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="" xmlns:a16="http://schemas.microsoft.com/office/drawing/2014/main" id="{DDDFF68D-254C-96DB-A507-7C739D7C8112}"/>
              </a:ext>
            </a:extLst>
          </p:cNvPr>
          <p:cNvSpPr txBox="1"/>
          <p:nvPr/>
        </p:nvSpPr>
        <p:spPr>
          <a:xfrm>
            <a:off x="539286" y="3134408"/>
            <a:ext cx="69575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4000" b="1" dirty="0">
                <a:solidFill>
                  <a:schemeClr val="bg1"/>
                </a:solidFill>
                <a:highlight>
                  <a:srgbClr val="2D2D93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Título de la Presentación</a:t>
            </a:r>
          </a:p>
        </p:txBody>
      </p:sp>
      <p:pic>
        <p:nvPicPr>
          <p:cNvPr id="21" name="Imagen 20">
            <a:extLst>
              <a:ext uri="{FF2B5EF4-FFF2-40B4-BE49-F238E27FC236}">
                <a16:creationId xmlns="" xmlns:a16="http://schemas.microsoft.com/office/drawing/2014/main" id="{8A4F8A12-F8C9-B81E-9BA7-98E973D4FF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45303" y="5462976"/>
            <a:ext cx="2453821" cy="478362"/>
          </a:xfrm>
          <a:prstGeom prst="rect">
            <a:avLst/>
          </a:prstGeom>
        </p:spPr>
      </p:pic>
      <p:sp>
        <p:nvSpPr>
          <p:cNvPr id="2" name="Paralelogramo 1">
            <a:extLst>
              <a:ext uri="{FF2B5EF4-FFF2-40B4-BE49-F238E27FC236}">
                <a16:creationId xmlns="" xmlns:a16="http://schemas.microsoft.com/office/drawing/2014/main" id="{D3C24263-89CB-18B4-256F-6DDE7BCFEB33}"/>
              </a:ext>
            </a:extLst>
          </p:cNvPr>
          <p:cNvSpPr/>
          <p:nvPr/>
        </p:nvSpPr>
        <p:spPr>
          <a:xfrm>
            <a:off x="295906" y="26476"/>
            <a:ext cx="5074312" cy="677488"/>
          </a:xfrm>
          <a:prstGeom prst="parallelogram">
            <a:avLst/>
          </a:prstGeom>
          <a:solidFill>
            <a:srgbClr val="FFC7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4" name="CuadroTexto 3">
            <a:extLst>
              <a:ext uri="{FF2B5EF4-FFF2-40B4-BE49-F238E27FC236}">
                <a16:creationId xmlns="" xmlns:a16="http://schemas.microsoft.com/office/drawing/2014/main" id="{8355A815-98D0-0B75-77C0-E55D6432A8FF}"/>
              </a:ext>
            </a:extLst>
          </p:cNvPr>
          <p:cNvSpPr txBox="1"/>
          <p:nvPr/>
        </p:nvSpPr>
        <p:spPr>
          <a:xfrm>
            <a:off x="539286" y="3856849"/>
            <a:ext cx="695753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500" dirty="0">
                <a:solidFill>
                  <a:schemeClr val="bg1"/>
                </a:solidFill>
                <a:highlight>
                  <a:srgbClr val="2D2D93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Lorem ipsum color amet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="" xmlns:a16="http://schemas.microsoft.com/office/drawing/2014/main" id="{55DB1CFE-B8F0-7189-60E5-61D9BB11DED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4597400" y="5778500"/>
            <a:ext cx="2997200" cy="1079500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="" xmlns:a16="http://schemas.microsoft.com/office/drawing/2014/main" id="{E5F72BDF-505D-EDBE-9EA7-98219285D616}"/>
              </a:ext>
            </a:extLst>
          </p:cNvPr>
          <p:cNvSpPr txBox="1"/>
          <p:nvPr/>
        </p:nvSpPr>
        <p:spPr>
          <a:xfrm>
            <a:off x="412087" y="26476"/>
            <a:ext cx="49581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i="1" dirty="0" smtClean="0">
                <a:solidFill>
                  <a:srgbClr val="2D2D93"/>
                </a:solidFill>
                <a:latin typeface="Montserrat" pitchFamily="2" charset="77"/>
              </a:rPr>
              <a:t>Hospital Gineco Obstétrico Pediátrico de Nueva Aurora Luz  Elena Arismendi</a:t>
            </a:r>
          </a:p>
        </p:txBody>
      </p:sp>
    </p:spTree>
    <p:extLst>
      <p:ext uri="{BB962C8B-B14F-4D97-AF65-F5344CB8AC3E}">
        <p14:creationId xmlns:p14="http://schemas.microsoft.com/office/powerpoint/2010/main" val="18989695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30470188-863E-B4DF-9583-26376E48A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="" xmlns:a16="http://schemas.microsoft.com/office/drawing/2014/main" id="{98A48E65-8C33-2253-B3C3-997A706CF3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49577" cy="6947807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="" xmlns:a16="http://schemas.microsoft.com/office/drawing/2014/main" id="{1906AC55-5363-D1DE-08B7-B8C8A8EA85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227121" cy="6947806"/>
          </a:xfrm>
          <a:prstGeom prst="rect">
            <a:avLst/>
          </a:prstGeom>
        </p:spPr>
      </p:pic>
      <p:sp>
        <p:nvSpPr>
          <p:cNvPr id="2" name="Paralelogramo 1">
            <a:extLst>
              <a:ext uri="{FF2B5EF4-FFF2-40B4-BE49-F238E27FC236}">
                <a16:creationId xmlns="" xmlns:a16="http://schemas.microsoft.com/office/drawing/2014/main" id="{1700A4A4-39E3-B86C-42C4-7AE8A9F4B894}"/>
              </a:ext>
            </a:extLst>
          </p:cNvPr>
          <p:cNvSpPr/>
          <p:nvPr/>
        </p:nvSpPr>
        <p:spPr>
          <a:xfrm>
            <a:off x="2989782" y="2732488"/>
            <a:ext cx="6273290" cy="975374"/>
          </a:xfrm>
          <a:prstGeom prst="parallelogram">
            <a:avLst/>
          </a:prstGeom>
          <a:solidFill>
            <a:srgbClr val="FFC7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0" name="CuadroTexto 9">
            <a:extLst>
              <a:ext uri="{FF2B5EF4-FFF2-40B4-BE49-F238E27FC236}">
                <a16:creationId xmlns="" xmlns:a16="http://schemas.microsoft.com/office/drawing/2014/main" id="{B6B75A92-040A-65E0-BC2C-BD55F5B748F5}"/>
              </a:ext>
            </a:extLst>
          </p:cNvPr>
          <p:cNvSpPr txBox="1"/>
          <p:nvPr/>
        </p:nvSpPr>
        <p:spPr>
          <a:xfrm>
            <a:off x="2959355" y="2753709"/>
            <a:ext cx="62732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5400" b="1" i="1" dirty="0">
                <a:solidFill>
                  <a:srgbClr val="2D2D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Título Separador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="" xmlns:a16="http://schemas.microsoft.com/office/drawing/2014/main" id="{C6D36B0B-BEEB-25E7-A4A0-5358F0EFFCC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597400" y="5778500"/>
            <a:ext cx="2997200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5447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84A1E710-B1E2-3597-B28E-A3B6C37531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="" xmlns:a16="http://schemas.microsoft.com/office/drawing/2014/main" id="{32ECE305-19E0-B87A-F74D-2C808C03632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3416"/>
          <a:stretch/>
        </p:blipFill>
        <p:spPr>
          <a:xfrm>
            <a:off x="0" y="275896"/>
            <a:ext cx="1010400" cy="426965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="" xmlns:a16="http://schemas.microsoft.com/office/drawing/2014/main" id="{E585F2D9-2C90-71C2-6960-072BCDE4F2F9}"/>
              </a:ext>
            </a:extLst>
          </p:cNvPr>
          <p:cNvSpPr txBox="1"/>
          <p:nvPr/>
        </p:nvSpPr>
        <p:spPr>
          <a:xfrm>
            <a:off x="1010400" y="195139"/>
            <a:ext cx="49094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3600" b="1" dirty="0">
                <a:solidFill>
                  <a:srgbClr val="2D2D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Título</a:t>
            </a:r>
          </a:p>
        </p:txBody>
      </p:sp>
    </p:spTree>
    <p:extLst>
      <p:ext uri="{BB962C8B-B14F-4D97-AF65-F5344CB8AC3E}">
        <p14:creationId xmlns:p14="http://schemas.microsoft.com/office/powerpoint/2010/main" val="39914770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840B43DB-0DC3-5492-6979-F9E64B8C9C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="" xmlns:a16="http://schemas.microsoft.com/office/drawing/2014/main" id="{C6BE5231-C63D-D9E4-29DC-E34E9D6AA5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444" y="0"/>
            <a:ext cx="2168978" cy="42696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="" xmlns:a16="http://schemas.microsoft.com/office/drawing/2014/main" id="{1DE03448-BC2E-2252-4AE2-11A4460ED6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0354" y="6339696"/>
            <a:ext cx="2632982" cy="518304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="" xmlns:a16="http://schemas.microsoft.com/office/drawing/2014/main" id="{DCC68B05-29D6-3D3F-CE8D-EC26F11D3B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5550" y="2133600"/>
            <a:ext cx="72009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81865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36</Words>
  <Application>Microsoft Office PowerPoint</Application>
  <PresentationFormat>Panorámica</PresentationFormat>
  <Paragraphs>9</Paragraphs>
  <Slides>5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Montserrat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COMUNICACION</cp:lastModifiedBy>
  <cp:revision>8</cp:revision>
  <dcterms:created xsi:type="dcterms:W3CDTF">2025-06-03T13:46:12Z</dcterms:created>
  <dcterms:modified xsi:type="dcterms:W3CDTF">2025-08-20T21:10:42Z</dcterms:modified>
</cp:coreProperties>
</file>