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59" r:id="rId6"/>
    <p:sldId id="260" r:id="rId7"/>
  </p:sldIdLst>
  <p:sldSz cx="12192000" cy="6858000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Montserrat" pitchFamily="2" charset="0"/>
      <p:regular r:id="rId13"/>
      <p:bold r:id="rId14"/>
      <p:italic r:id="rId15"/>
      <p:boldItalic r:id="rId1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j5/SWyhDk+4KkmIwp/n69iiHrMG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6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601705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360235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385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8106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1" name="Google Shape;11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12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3046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487660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5402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C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168"/>
            <a:ext cx="12365560" cy="6945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4">
            <a:alphaModFix amt="40000"/>
          </a:blip>
          <a:srcRect/>
          <a:stretch/>
        </p:blipFill>
        <p:spPr>
          <a:xfrm>
            <a:off x="10276" y="-14555"/>
            <a:ext cx="12355283" cy="694984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 txBox="1"/>
          <p:nvPr/>
        </p:nvSpPr>
        <p:spPr>
          <a:xfrm>
            <a:off x="539286" y="2866779"/>
            <a:ext cx="6957532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4000" b="1" i="0" u="none" strike="noStrike" cap="none">
                <a:solidFill>
                  <a:schemeClr val="lt1"/>
                </a:solidFill>
                <a:highlight>
                  <a:srgbClr val="2D2D93"/>
                </a:highlight>
                <a:latin typeface="Arial"/>
                <a:ea typeface="Arial"/>
                <a:cs typeface="Arial"/>
                <a:sym typeface="Arial"/>
              </a:rPr>
              <a:t>Título de la Presentación</a:t>
            </a:r>
            <a:endParaRPr/>
          </a:p>
        </p:txBody>
      </p:sp>
      <p:pic>
        <p:nvPicPr>
          <p:cNvPr id="92" name="Google Shape;9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168009" y="5552899"/>
            <a:ext cx="1372212" cy="267507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/>
          <p:nvPr/>
        </p:nvSpPr>
        <p:spPr>
          <a:xfrm>
            <a:off x="349321" y="-14555"/>
            <a:ext cx="4378611" cy="513708"/>
          </a:xfrm>
          <a:prstGeom prst="parallelogram">
            <a:avLst>
              <a:gd name="adj" fmla="val 25000"/>
            </a:avLst>
          </a:prstGeom>
          <a:solidFill>
            <a:srgbClr val="FFC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539286" y="3589220"/>
            <a:ext cx="6957532" cy="477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2500">
                <a:solidFill>
                  <a:schemeClr val="lt1"/>
                </a:solidFill>
                <a:highlight>
                  <a:srgbClr val="2D2D93"/>
                </a:highlight>
                <a:latin typeface="Arial"/>
                <a:ea typeface="Arial"/>
                <a:cs typeface="Arial"/>
                <a:sym typeface="Arial"/>
              </a:rPr>
              <a:t>Lorem ipsum color amet</a:t>
            </a:r>
            <a:endParaRPr/>
          </a:p>
        </p:txBody>
      </p:sp>
      <p:sp>
        <p:nvSpPr>
          <p:cNvPr id="95" name="Google Shape;95;p1"/>
          <p:cNvSpPr txBox="1"/>
          <p:nvPr/>
        </p:nvSpPr>
        <p:spPr>
          <a:xfrm>
            <a:off x="539286" y="-22575"/>
            <a:ext cx="435014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i="1" dirty="0" smtClean="0">
                <a:solidFill>
                  <a:srgbClr val="2D2D93"/>
                </a:solidFill>
                <a:latin typeface="Montserrat"/>
                <a:ea typeface="Montserrat"/>
                <a:cs typeface="Montserrat"/>
                <a:sym typeface="Montserrat"/>
              </a:rPr>
              <a:t>Hospital Gineco Obstétrico Pediátrico de Nueva Aurora Luz Elena Arismendi</a:t>
            </a:r>
            <a:endParaRPr sz="1600" i="1" dirty="0">
              <a:solidFill>
                <a:srgbClr val="2D2D93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683" y="5851675"/>
            <a:ext cx="2581403" cy="11143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Google Shape;101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577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52579" y="5539319"/>
            <a:ext cx="2453821" cy="478362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"/>
          <p:cNvSpPr txBox="1"/>
          <p:nvPr/>
        </p:nvSpPr>
        <p:spPr>
          <a:xfrm>
            <a:off x="1032051" y="1877784"/>
            <a:ext cx="261377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Título de la</a:t>
            </a:r>
            <a:endParaRPr/>
          </a:p>
        </p:txBody>
      </p:sp>
      <p:sp>
        <p:nvSpPr>
          <p:cNvPr id="104" name="Google Shape;104;p2"/>
          <p:cNvSpPr txBox="1"/>
          <p:nvPr/>
        </p:nvSpPr>
        <p:spPr>
          <a:xfrm>
            <a:off x="1032051" y="2390371"/>
            <a:ext cx="529510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5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Presentación</a:t>
            </a:r>
            <a:endParaRPr/>
          </a:p>
        </p:txBody>
      </p:sp>
      <p:sp>
        <p:nvSpPr>
          <p:cNvPr id="105" name="Google Shape;105;p2"/>
          <p:cNvSpPr/>
          <p:nvPr/>
        </p:nvSpPr>
        <p:spPr>
          <a:xfrm>
            <a:off x="349321" y="-14555"/>
            <a:ext cx="4378611" cy="513708"/>
          </a:xfrm>
          <a:prstGeom prst="parallelogram">
            <a:avLst>
              <a:gd name="adj" fmla="val 25000"/>
            </a:avLst>
          </a:prstGeom>
          <a:solidFill>
            <a:srgbClr val="FFC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" name="Google Shape;106;p2"/>
          <p:cNvSpPr txBox="1"/>
          <p:nvPr/>
        </p:nvSpPr>
        <p:spPr>
          <a:xfrm>
            <a:off x="539286" y="-19131"/>
            <a:ext cx="418864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s-MX" sz="1600" i="1" dirty="0">
                <a:solidFill>
                  <a:srgbClr val="2D2D93"/>
                </a:solidFill>
                <a:latin typeface="Montserrat"/>
                <a:ea typeface="Montserrat"/>
                <a:cs typeface="Montserrat"/>
                <a:sym typeface="Montserrat"/>
              </a:rPr>
              <a:t>Hospital Gineco Obstétrico Pediátrico de Nueva Aurora Luz Elena Arismendi</a:t>
            </a:r>
          </a:p>
        </p:txBody>
      </p:sp>
      <p:pic>
        <p:nvPicPr>
          <p:cNvPr id="107" name="Google Shape;107;p2"/>
          <p:cNvPicPr preferRelativeResize="0"/>
          <p:nvPr/>
        </p:nvPicPr>
        <p:blipFill rotWithShape="1">
          <a:blip r:embed="rId5">
            <a:alphaModFix amt="30000"/>
          </a:blip>
          <a:srcRect b="12869"/>
          <a:stretch/>
        </p:blipFill>
        <p:spPr>
          <a:xfrm>
            <a:off x="4267200" y="1178528"/>
            <a:ext cx="7772400" cy="4599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7253" y="5793055"/>
            <a:ext cx="2281603" cy="9849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37" y="0"/>
            <a:ext cx="11627125" cy="7755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3"/>
          <p:cNvPicPr preferRelativeResize="0"/>
          <p:nvPr/>
        </p:nvPicPr>
        <p:blipFill rotWithShape="1">
          <a:blip r:embed="rId4">
            <a:alphaModFix amt="85000"/>
          </a:blip>
          <a:srcRect/>
          <a:stretch/>
        </p:blipFill>
        <p:spPr>
          <a:xfrm>
            <a:off x="12866" y="0"/>
            <a:ext cx="12227121" cy="7755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3"/>
          <p:cNvPicPr preferRelativeResize="0"/>
          <p:nvPr/>
        </p:nvPicPr>
        <p:blipFill rotWithShape="1">
          <a:blip r:embed="rId5">
            <a:alphaModFix amt="80000"/>
          </a:blip>
          <a:srcRect l="3293" r="2854" b="12869"/>
          <a:stretch/>
        </p:blipFill>
        <p:spPr>
          <a:xfrm>
            <a:off x="520390" y="1290618"/>
            <a:ext cx="11151219" cy="7031947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/>
          <p:nvPr/>
        </p:nvSpPr>
        <p:spPr>
          <a:xfrm>
            <a:off x="2989782" y="2732488"/>
            <a:ext cx="6273290" cy="975374"/>
          </a:xfrm>
          <a:prstGeom prst="parallelogram">
            <a:avLst>
              <a:gd name="adj" fmla="val 25000"/>
            </a:avLst>
          </a:prstGeom>
          <a:solidFill>
            <a:srgbClr val="FFC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2959355" y="2753709"/>
            <a:ext cx="627329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5400" b="1" i="1">
                <a:solidFill>
                  <a:srgbClr val="2D2D93"/>
                </a:solidFill>
                <a:latin typeface="Arial"/>
                <a:ea typeface="Arial"/>
                <a:cs typeface="Arial"/>
                <a:sym typeface="Arial"/>
              </a:rPr>
              <a:t>Título Separador</a:t>
            </a:r>
            <a:endParaRPr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01" y="5841937"/>
            <a:ext cx="2706257" cy="11682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37" y="3650"/>
            <a:ext cx="11627125" cy="77479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3"/>
          <p:cNvPicPr preferRelativeResize="0"/>
          <p:nvPr/>
        </p:nvPicPr>
        <p:blipFill rotWithShape="1">
          <a:blip r:embed="rId4">
            <a:alphaModFix amt="85000"/>
          </a:blip>
          <a:srcRect/>
          <a:stretch/>
        </p:blipFill>
        <p:spPr>
          <a:xfrm>
            <a:off x="-35121" y="-3650"/>
            <a:ext cx="12227121" cy="7755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3"/>
          <p:cNvPicPr preferRelativeResize="0"/>
          <p:nvPr/>
        </p:nvPicPr>
        <p:blipFill rotWithShape="1">
          <a:blip r:embed="rId5">
            <a:alphaModFix amt="80000"/>
          </a:blip>
          <a:srcRect l="3293" r="2854" b="12869"/>
          <a:stretch/>
        </p:blipFill>
        <p:spPr>
          <a:xfrm>
            <a:off x="520390" y="1290618"/>
            <a:ext cx="11151219" cy="7031947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3"/>
          <p:cNvSpPr/>
          <p:nvPr/>
        </p:nvSpPr>
        <p:spPr>
          <a:xfrm>
            <a:off x="2989782" y="2732488"/>
            <a:ext cx="6273290" cy="975374"/>
          </a:xfrm>
          <a:prstGeom prst="parallelogram">
            <a:avLst>
              <a:gd name="adj" fmla="val 25000"/>
            </a:avLst>
          </a:prstGeom>
          <a:solidFill>
            <a:srgbClr val="FFC7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"/>
          <p:cNvSpPr txBox="1"/>
          <p:nvPr/>
        </p:nvSpPr>
        <p:spPr>
          <a:xfrm>
            <a:off x="2959355" y="2753709"/>
            <a:ext cx="627329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5400" b="1" i="1">
                <a:solidFill>
                  <a:srgbClr val="2D2D93"/>
                </a:solidFill>
                <a:latin typeface="Arial"/>
                <a:ea typeface="Arial"/>
                <a:cs typeface="Arial"/>
                <a:sym typeface="Arial"/>
              </a:rPr>
              <a:t>Título Separador</a:t>
            </a:r>
            <a:endParaRPr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101" y="5841937"/>
            <a:ext cx="2706257" cy="116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19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 l="53416"/>
          <a:stretch/>
        </p:blipFill>
        <p:spPr>
          <a:xfrm>
            <a:off x="0" y="275896"/>
            <a:ext cx="1010400" cy="42696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4"/>
          <p:cNvSpPr txBox="1"/>
          <p:nvPr/>
        </p:nvSpPr>
        <p:spPr>
          <a:xfrm>
            <a:off x="1010400" y="195139"/>
            <a:ext cx="4909457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C" sz="3600" b="1">
                <a:solidFill>
                  <a:srgbClr val="2D2D93"/>
                </a:solidFill>
                <a:latin typeface="Arial"/>
                <a:ea typeface="Arial"/>
                <a:cs typeface="Arial"/>
                <a:sym typeface="Arial"/>
              </a:rPr>
              <a:t>Título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Google Shape;13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444" y="0"/>
            <a:ext cx="2168978" cy="426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360354" y="6339696"/>
            <a:ext cx="2632982" cy="518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176" y="2782956"/>
            <a:ext cx="2701944" cy="116641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40</Words>
  <Application>Microsoft Office PowerPoint</Application>
  <PresentationFormat>Panorámica</PresentationFormat>
  <Paragraphs>12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0" baseType="lpstr">
      <vt:lpstr>Calibri</vt:lpstr>
      <vt:lpstr>Montserrat</vt:lpstr>
      <vt:lpstr>Arial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COMUNICACION</cp:lastModifiedBy>
  <cp:revision>6</cp:revision>
  <dcterms:created xsi:type="dcterms:W3CDTF">2025-06-03T13:46:12Z</dcterms:created>
  <dcterms:modified xsi:type="dcterms:W3CDTF">2026-06-22T21:34:40Z</dcterms:modified>
</cp:coreProperties>
</file>